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0" r:id="rId2"/>
    <p:sldId id="271" r:id="rId3"/>
    <p:sldId id="273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4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6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5/11/22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12636" y="688418"/>
            <a:ext cx="8520084" cy="4805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Network Flow Problem</a:t>
            </a:r>
            <a:endParaRPr lang="en-IN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flow network is defined as a directed graph involving a source and a </a:t>
            </a:r>
            <a:r>
              <a:rPr lang="en-US" sz="28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sink 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 several others nodes connected with edges.</a:t>
            </a:r>
            <a:endParaRPr lang="en-IN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network flow we calculate maximum amount of flow that the network would allow to flow to source to link.</a:t>
            </a:r>
            <a:endParaRPr lang="en-IN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Ford Fulkerson </a:t>
            </a:r>
            <a:r>
              <a:rPr lang="en-US" sz="28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Algorithm 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 </a:t>
            </a:r>
            <a:r>
              <a:rPr lang="en-US" sz="28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considered 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 on of the famous algorithm to calculate maximum flow in the network.</a:t>
            </a:r>
            <a:endParaRPr lang="en-IN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Ford Fulkerson is greedy approach algorithm.</a:t>
            </a:r>
            <a:endParaRPr lang="en-IN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95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2992" t="24424" r="48150" b="36379"/>
          <a:stretch/>
        </p:blipFill>
        <p:spPr bwMode="auto">
          <a:xfrm>
            <a:off x="1691640" y="880110"/>
            <a:ext cx="8378189" cy="48348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6233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3213" t="24424" r="41392" b="32243"/>
          <a:stretch/>
        </p:blipFill>
        <p:spPr bwMode="auto">
          <a:xfrm>
            <a:off x="1291590" y="761192"/>
            <a:ext cx="9555480" cy="50909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5125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3655" t="24425" r="40728" b="23182"/>
          <a:stretch/>
        </p:blipFill>
        <p:spPr bwMode="auto">
          <a:xfrm>
            <a:off x="1794510" y="891540"/>
            <a:ext cx="9155430" cy="51206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5471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3546" t="24227" r="39729" b="21016"/>
          <a:stretch/>
        </p:blipFill>
        <p:spPr bwMode="auto">
          <a:xfrm>
            <a:off x="2023110" y="1028700"/>
            <a:ext cx="8618220" cy="49263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9180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5540" t="43136" r="38178" b="13531"/>
          <a:stretch/>
        </p:blipFill>
        <p:spPr bwMode="auto">
          <a:xfrm>
            <a:off x="2754225" y="2667230"/>
            <a:ext cx="6665075" cy="30249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86165" y="714278"/>
            <a:ext cx="9601196" cy="7358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Find out maximum flow in a given graph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871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936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91590" y="1050653"/>
            <a:ext cx="9372600" cy="3422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Ford Fulkerson </a:t>
            </a:r>
            <a:r>
              <a:rPr lang="en-US" sz="28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Algorithm</a:t>
            </a:r>
            <a:endParaRPr lang="en-IN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Source is a vertex has only outward edges.</a:t>
            </a:r>
            <a:endParaRPr lang="en-IN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Sink is a vertex that has only inward edges.</a:t>
            </a:r>
            <a:endParaRPr lang="en-IN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Minimum capacity of an edge is selected path </a:t>
            </a:r>
            <a:r>
              <a:rPr lang="en-US" sz="28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 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bottle </a:t>
            </a:r>
            <a:r>
              <a:rPr lang="en-US" sz="28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neck 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neck capacity.</a:t>
            </a:r>
            <a:endParaRPr lang="en-IN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8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Bottle 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neck capacity of every arbitrary path consider as flow.</a:t>
            </a:r>
            <a:endParaRPr lang="en-IN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Residual capacity = current capacity of edge – flow.</a:t>
            </a:r>
            <a:endParaRPr lang="en-IN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30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68730" y="1397246"/>
            <a:ext cx="830014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euclid_circular_a"/>
              </a:rPr>
              <a:t>The algorithm follows:</a:t>
            </a:r>
          </a:p>
          <a:p>
            <a:pPr>
              <a:buFont typeface="+mj-lt"/>
              <a:buAutoNum type="arabicPeriod"/>
            </a:pPr>
            <a:r>
              <a:rPr lang="en-US" sz="2800" dirty="0">
                <a:latin typeface="euclid_circular_a"/>
              </a:rPr>
              <a:t>Initialize the flow in all the edges to 0</a:t>
            </a:r>
            <a:r>
              <a:rPr lang="en-US" sz="2800" dirty="0" smtClean="0">
                <a:latin typeface="euclid_circular_a"/>
              </a:rPr>
              <a:t>.</a:t>
            </a:r>
            <a:endParaRPr lang="en-US" sz="2800" dirty="0">
              <a:latin typeface="euclid_circular_a"/>
            </a:endParaRPr>
          </a:p>
          <a:p>
            <a:pPr>
              <a:buFont typeface="+mj-lt"/>
              <a:buAutoNum type="arabicPeriod"/>
            </a:pPr>
            <a:r>
              <a:rPr lang="en-US" sz="2800" dirty="0">
                <a:latin typeface="euclid_circular_a"/>
              </a:rPr>
              <a:t>While there is an augmenting path between the source and the sink, add this path to the flow.</a:t>
            </a:r>
          </a:p>
          <a:p>
            <a:pPr>
              <a:buFont typeface="+mj-lt"/>
              <a:buAutoNum type="arabicPeriod"/>
            </a:pPr>
            <a:r>
              <a:rPr lang="en-US" sz="2800" dirty="0">
                <a:latin typeface="euclid_circular_a"/>
              </a:rPr>
              <a:t>Update the residual graph.</a:t>
            </a:r>
            <a:endParaRPr lang="en-US" sz="2800" b="0" i="0" dirty="0">
              <a:effectLst/>
              <a:latin typeface="euclid_circular_a"/>
            </a:endParaRPr>
          </a:p>
        </p:txBody>
      </p:sp>
    </p:spTree>
    <p:extLst>
      <p:ext uri="{BB962C8B-B14F-4D97-AF65-F5344CB8AC3E}">
        <p14:creationId xmlns:p14="http://schemas.microsoft.com/office/powerpoint/2010/main" val="329728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t="20485" r="46488" b="26925"/>
          <a:stretch/>
        </p:blipFill>
        <p:spPr bwMode="auto">
          <a:xfrm>
            <a:off x="1005840" y="634076"/>
            <a:ext cx="9338310" cy="51380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5347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2327" t="23833" r="40949" b="34804"/>
          <a:stretch/>
        </p:blipFill>
        <p:spPr bwMode="auto">
          <a:xfrm>
            <a:off x="1851660" y="951922"/>
            <a:ext cx="8926829" cy="47516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7401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2659" t="24423" r="41059" b="31455"/>
          <a:stretch/>
        </p:blipFill>
        <p:spPr bwMode="auto">
          <a:xfrm>
            <a:off x="1531620" y="859674"/>
            <a:ext cx="8389620" cy="49467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5814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3102" t="24424" r="40615" b="21213"/>
          <a:stretch/>
        </p:blipFill>
        <p:spPr bwMode="auto">
          <a:xfrm>
            <a:off x="1588770" y="925946"/>
            <a:ext cx="8915400" cy="48804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3011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3102" t="24423" r="39951" b="21607"/>
          <a:stretch/>
        </p:blipFill>
        <p:spPr bwMode="auto">
          <a:xfrm>
            <a:off x="1794510" y="914400"/>
            <a:ext cx="9086850" cy="51092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4432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3433" t="22651" r="40950" b="34213"/>
          <a:stretch/>
        </p:blipFill>
        <p:spPr bwMode="auto">
          <a:xfrm>
            <a:off x="1543050" y="818804"/>
            <a:ext cx="9624059" cy="50447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4095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158</TotalTime>
  <Words>178</Words>
  <Application>Microsoft Macintosh PowerPoint</Application>
  <PresentationFormat>Widescreen</PresentationFormat>
  <Paragraphs>17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euclid_circular_a</vt:lpstr>
      <vt:lpstr>Garamond</vt:lpstr>
      <vt:lpstr>Symbol</vt:lpstr>
      <vt:lpstr>Times New Roman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Find out maximum flow in a given graph</vt:lpstr>
      <vt:lpstr>Thanks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 Kumar</dc:creator>
  <cp:lastModifiedBy>Microsoft Office User</cp:lastModifiedBy>
  <cp:revision>12</cp:revision>
  <dcterms:created xsi:type="dcterms:W3CDTF">2021-06-22T04:39:40Z</dcterms:created>
  <dcterms:modified xsi:type="dcterms:W3CDTF">2022-05-11T04:45:58Z</dcterms:modified>
</cp:coreProperties>
</file>